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 snapToObjects="1">
      <p:cViewPr varScale="1">
        <p:scale>
          <a:sx n="118" d="100"/>
          <a:sy n="118" d="100"/>
        </p:scale>
        <p:origin x="20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D522C-60DD-664A-A6D4-ABE4F8B400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C083-5AEB-2C4E-A208-47DDE150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7217"/>
            <a:ext cx="9144000" cy="22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Ciraldo, Brandy</dc:creator>
  <cp:lastModifiedBy>Ciraldo, Brandy</cp:lastModifiedBy>
  <cp:revision>1</cp:revision>
  <dcterms:created xsi:type="dcterms:W3CDTF">2018-04-06T19:00:12Z</dcterms:created>
  <dcterms:modified xsi:type="dcterms:W3CDTF">2018-04-06T19:01:21Z</dcterms:modified>
</cp:coreProperties>
</file>